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6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183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6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0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7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5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76C6C-9DFA-4ECD-B9C6-9D40E56DCD92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95B-6A09-4C51-99B8-98055806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7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7623-9F51-4F8D-903B-7CB2780F6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PAWS Navigation: Reinforcement Learning for Path Planning in Unknown Environments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AB7F0-33D5-459C-8677-ABC849644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Samantha Johnson</a:t>
            </a:r>
          </a:p>
          <a:p>
            <a:r>
              <a:rPr lang="en-US" dirty="0"/>
              <a:t>University of Maryland, College Park</a:t>
            </a:r>
          </a:p>
          <a:p>
            <a:r>
              <a:rPr lang="en-US" dirty="0"/>
              <a:t>ENPM690 – Robot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9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E47470-0296-49A7-91F1-01AC0518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Training Difficulties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5B9B0-12B5-4290-9A4D-2301915E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894388" cy="4151314"/>
          </a:xfrm>
        </p:spPr>
        <p:txBody>
          <a:bodyPr>
            <a:noAutofit/>
          </a:bodyPr>
          <a:lstStyle/>
          <a:p>
            <a:r>
              <a:rPr lang="en-US" sz="2000" dirty="0"/>
              <a:t>CoppeliaSim took several hours to run a couple dozen episodes</a:t>
            </a:r>
          </a:p>
          <a:p>
            <a:pPr lvl="1"/>
            <a:r>
              <a:rPr lang="en-US" sz="1800" dirty="0"/>
              <a:t>~1 hour per 10 episodes</a:t>
            </a:r>
          </a:p>
          <a:p>
            <a:r>
              <a:rPr lang="en-US" sz="2000" dirty="0"/>
              <a:t>Physics anomalies during reset caused robot to flip upside down</a:t>
            </a:r>
          </a:p>
          <a:p>
            <a:pPr lvl="1"/>
            <a:r>
              <a:rPr lang="en-US" sz="1800" dirty="0"/>
              <a:t>Random and would cause training to stop</a:t>
            </a:r>
          </a:p>
          <a:p>
            <a:pPr lvl="1"/>
            <a:r>
              <a:rPr lang="en-US" sz="1800" dirty="0"/>
              <a:t>Took a long time to observe this happening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000" dirty="0"/>
              <a:t>Tried to resolve issues via code, but there was little that could be done. Training large numbers of episodes became impossible using this simulation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75E63-D4ED-41C0-BBA7-14316F2C2A2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5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8702A3-28C0-41CA-859D-C2ED590C10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b="7890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16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4E64-B49A-4BA1-B58F-7DFFBB38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8B08-57C9-4CC9-A1EB-6C778699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Tested on max episodes able to train which was 40 episodes</a:t>
            </a:r>
          </a:p>
          <a:p>
            <a:r>
              <a:rPr lang="en-US" dirty="0"/>
              <a:t>Behavior resulted in going in circles around the central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6C012-60AE-4607-9480-F89A1005D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6" r="5" b="2633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C721E-8C1C-4E02-8CB0-ABBA99FFB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0" r="8682" b="-4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661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ppeliaSimTestRun">
            <a:hlinkClick r:id="" action="ppaction://media"/>
            <a:extLst>
              <a:ext uri="{FF2B5EF4-FFF2-40B4-BE49-F238E27FC236}">
                <a16:creationId xmlns:a16="http://schemas.microsoft.com/office/drawing/2014/main" id="{259E66CD-D364-4BE7-9837-46244E52D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8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16E-B629-49D1-B349-974FDE4C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– Open AI Gym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4CFF-7613-426D-9197-FBBD365DA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8243982" cy="3541714"/>
          </a:xfrm>
        </p:spPr>
        <p:txBody>
          <a:bodyPr>
            <a:normAutofit/>
          </a:bodyPr>
          <a:lstStyle/>
          <a:p>
            <a:r>
              <a:rPr lang="en-US" dirty="0"/>
              <a:t>Implemented Gym as the simulation software instead</a:t>
            </a:r>
          </a:p>
          <a:p>
            <a:r>
              <a:rPr lang="en-US" dirty="0"/>
              <a:t>Utilized a third-party maze environment called gym-maze</a:t>
            </a:r>
          </a:p>
          <a:p>
            <a:r>
              <a:rPr lang="en-US" dirty="0"/>
              <a:t>Used originally developed DDQN algorithm</a:t>
            </a:r>
          </a:p>
          <a:p>
            <a:pPr lvl="1"/>
            <a:r>
              <a:rPr lang="en-US" dirty="0"/>
              <a:t>State of Robot is [X, Y] – different from original state</a:t>
            </a:r>
          </a:p>
          <a:p>
            <a:pPr lvl="1"/>
            <a:r>
              <a:rPr lang="en-US" dirty="0"/>
              <a:t>Action Space is [N, S, E, W] – same as original actions</a:t>
            </a:r>
          </a:p>
          <a:p>
            <a:pPr lvl="1"/>
            <a:r>
              <a:rPr lang="en-US" dirty="0"/>
              <a:t>Implemented original reward function (overwriting the one produced by the sim)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1B7A3-8E4B-424A-B505-478CF6A9F2B0}"/>
              </a:ext>
            </a:extLst>
          </p:cNvPr>
          <p:cNvSpPr/>
          <p:nvPr/>
        </p:nvSpPr>
        <p:spPr>
          <a:xfrm>
            <a:off x="3601937" y="6239482"/>
            <a:ext cx="419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https://github.com/MattChanTK/gym-maze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04B14-F531-456A-9BE4-9A731BC4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95" y="2234589"/>
            <a:ext cx="2514574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2F16-5B89-4760-B158-05357892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open ai gym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D7E0-27CC-4B9A-8EC6-6E3602BE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1000 Episodes with a Time Limit of 250</a:t>
            </a:r>
          </a:p>
          <a:p>
            <a:r>
              <a:rPr lang="en-US" dirty="0"/>
              <a:t>50 % Success rate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E3E34D-0E25-4B87-A14A-37CD40EC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12" y="2878906"/>
            <a:ext cx="4754886" cy="35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6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60CE-1DFB-45A4-AF98-F3C32C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90A0-518F-405D-919A-C3F0B77E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CoppeliaSim was a bad choice for the training environment</a:t>
            </a:r>
          </a:p>
          <a:p>
            <a:pPr lvl="1"/>
            <a:r>
              <a:rPr lang="en-US" dirty="0"/>
              <a:t>Too long too complete steps</a:t>
            </a:r>
          </a:p>
          <a:p>
            <a:pPr lvl="1"/>
            <a:r>
              <a:rPr lang="en-US" dirty="0"/>
              <a:t>Dynamics makes it hard to reset environment</a:t>
            </a:r>
          </a:p>
          <a:p>
            <a:r>
              <a:rPr lang="en-US" dirty="0"/>
              <a:t>State space may have been too large for reasonable training time</a:t>
            </a:r>
          </a:p>
          <a:p>
            <a:pPr lvl="1"/>
            <a:r>
              <a:rPr lang="en-US" dirty="0"/>
              <a:t>Binning the distance vector helped to emulate grids, but there were still a lot of possible states</a:t>
            </a:r>
          </a:p>
          <a:p>
            <a:r>
              <a:rPr lang="en-US" dirty="0"/>
              <a:t>Reward function was successful during training in the Gym environment</a:t>
            </a:r>
          </a:p>
          <a:p>
            <a:pPr lvl="1"/>
            <a:r>
              <a:rPr lang="en-US" dirty="0"/>
              <a:t>Promising result for further work</a:t>
            </a:r>
          </a:p>
          <a:p>
            <a:r>
              <a:rPr lang="en-US" dirty="0"/>
              <a:t>Future work to implement the intended environment in Gym to allow for 10K+ trainings which should help the original solution converge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8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1430-921E-4CAD-92BE-A0FBEB44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786C-5546-41C9-A905-835DD88D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Lei, X., Zhang, Z. &amp; Dong, P. Dynamic Path Planning of Unknown Environment Based on Deep Reinforcement Learning. </a:t>
            </a:r>
            <a:r>
              <a:rPr lang="en-US" i="1" dirty="0"/>
              <a:t>Journal of Robotics</a:t>
            </a:r>
            <a:r>
              <a:rPr lang="en-US" dirty="0"/>
              <a:t> </a:t>
            </a:r>
            <a:r>
              <a:rPr lang="en-US" b="1" dirty="0"/>
              <a:t>2018,</a:t>
            </a:r>
            <a:r>
              <a:rPr lang="en-US" dirty="0"/>
              <a:t> 1–10 (2018).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6826-C38F-417D-BEC0-93859F6F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PAWS (Psychological Assistance and Wellness System)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F80C-595E-4547-BE69-674A13ECC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“Hypothetical” robot that has been researched and designed over graduate education</a:t>
            </a:r>
          </a:p>
          <a:p>
            <a:r>
              <a:rPr lang="en-US" dirty="0"/>
              <a:t>In-home mental health robotic pet companion</a:t>
            </a:r>
          </a:p>
          <a:p>
            <a:r>
              <a:rPr lang="en-US" dirty="0"/>
              <a:t>Navigation is a crucial component</a:t>
            </a:r>
          </a:p>
          <a:p>
            <a:pPr lvl="1"/>
            <a:r>
              <a:rPr lang="en-US" dirty="0"/>
              <a:t>Needs to quickly navigate to the human’s location and avoid obstacles</a:t>
            </a:r>
          </a:p>
          <a:p>
            <a:pPr lvl="1"/>
            <a:r>
              <a:rPr lang="en-US" dirty="0"/>
              <a:t>The environment is unknown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BB33-F376-4923-BF54-FB02DB43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2644-9388-4C80-A67E-20B650050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planning in unknown environments is not a capability common to most path planning algorithms</a:t>
            </a:r>
          </a:p>
          <a:p>
            <a:pPr lvl="1"/>
            <a:r>
              <a:rPr lang="en-US" dirty="0"/>
              <a:t>Most require a map of the area in order to effectively plan</a:t>
            </a:r>
          </a:p>
          <a:p>
            <a:r>
              <a:rPr lang="en-US" dirty="0"/>
              <a:t>Introducing machine learning can help mitigate the need for a map</a:t>
            </a:r>
          </a:p>
          <a:p>
            <a:r>
              <a:rPr lang="en-US" dirty="0"/>
              <a:t>Research with promising results using reinforcement learning showing ability to navigate unknown/dynamic terrain and reach a goal</a:t>
            </a:r>
          </a:p>
          <a:p>
            <a:pPr lvl="1"/>
            <a:r>
              <a:rPr lang="en-US" dirty="0"/>
              <a:t>Able to find semi-optimal paths</a:t>
            </a:r>
          </a:p>
        </p:txBody>
      </p:sp>
    </p:spTree>
    <p:extLst>
      <p:ext uri="{BB962C8B-B14F-4D97-AF65-F5344CB8AC3E}">
        <p14:creationId xmlns:p14="http://schemas.microsoft.com/office/powerpoint/2010/main" val="14792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B54E-435E-4E0C-A772-186F4B4A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8335-A708-45D5-A03E-6E260F39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31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Utilizing a type of reinforcement learning called Double Deep Q-Network (DDQN)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Epsilon Greedy Strategy to promote exploration early in the training phase</a:t>
            </a:r>
          </a:p>
          <a:p>
            <a:pPr lvl="1"/>
            <a:r>
              <a:rPr lang="en-US" dirty="0"/>
              <a:t>Experience Replay to reduce correlation between training batches</a:t>
            </a:r>
          </a:p>
          <a:p>
            <a:pPr lvl="1"/>
            <a:r>
              <a:rPr lang="en-US" dirty="0"/>
              <a:t>Target Network to calculate target values and improve estimate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Train robot to navigate to a changing goal in an unknown environment</a:t>
            </a:r>
          </a:p>
          <a:p>
            <a:pPr lvl="1"/>
            <a:r>
              <a:rPr lang="en-US" dirty="0"/>
              <a:t>Avoid obstacles</a:t>
            </a:r>
          </a:p>
          <a:p>
            <a:pPr lvl="1"/>
            <a:r>
              <a:rPr lang="en-US" dirty="0"/>
              <a:t>Find a timely path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6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3C0-72BC-419F-B806-3843AE5F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A036-8163-494D-AC2C-C8C2489D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4422"/>
            <a:ext cx="9905999" cy="517357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1800" dirty="0"/>
              <a:t>Initialize the environment and agent</a:t>
            </a:r>
          </a:p>
          <a:p>
            <a:pPr lvl="0"/>
            <a:r>
              <a:rPr lang="en-US" sz="1800" dirty="0"/>
              <a:t>Copy the policy network to the target network</a:t>
            </a:r>
          </a:p>
          <a:p>
            <a:pPr lvl="0"/>
            <a:r>
              <a:rPr lang="en-US" sz="1800" dirty="0"/>
              <a:t>For each episode:</a:t>
            </a:r>
          </a:p>
          <a:p>
            <a:pPr lvl="1"/>
            <a:r>
              <a:rPr lang="en-US" sz="1800" dirty="0"/>
              <a:t>Initialize the simulation</a:t>
            </a:r>
          </a:p>
          <a:p>
            <a:pPr lvl="1"/>
            <a:r>
              <a:rPr lang="en-US" sz="1800" dirty="0"/>
              <a:t>For each time in max time:</a:t>
            </a:r>
          </a:p>
          <a:p>
            <a:pPr lvl="2"/>
            <a:r>
              <a:rPr lang="en-US" dirty="0"/>
              <a:t>Select an action based on e-greedy strategy</a:t>
            </a:r>
          </a:p>
          <a:p>
            <a:pPr lvl="3"/>
            <a:r>
              <a:rPr lang="en-US" sz="1800" dirty="0"/>
              <a:t>Random or from neural net</a:t>
            </a:r>
          </a:p>
          <a:p>
            <a:pPr lvl="2"/>
            <a:r>
              <a:rPr lang="en-US" dirty="0"/>
              <a:t>Execute action in simulation environment</a:t>
            </a:r>
          </a:p>
          <a:p>
            <a:pPr lvl="2"/>
            <a:r>
              <a:rPr lang="en-US" dirty="0"/>
              <a:t>Return reward obtained and next state</a:t>
            </a:r>
          </a:p>
          <a:p>
            <a:pPr lvl="2"/>
            <a:r>
              <a:rPr lang="en-US" dirty="0"/>
              <a:t>Store last experience in replay memory</a:t>
            </a:r>
          </a:p>
          <a:p>
            <a:pPr lvl="2"/>
            <a:r>
              <a:rPr lang="en-US" dirty="0"/>
              <a:t>Perform neural net training</a:t>
            </a:r>
          </a:p>
          <a:p>
            <a:pPr lvl="3"/>
            <a:r>
              <a:rPr lang="en-US" sz="1800" dirty="0"/>
              <a:t>Select batch of memories to replay through policy network</a:t>
            </a:r>
          </a:p>
          <a:p>
            <a:pPr lvl="3"/>
            <a:r>
              <a:rPr lang="en-US" sz="1800" dirty="0"/>
              <a:t>Utilize the target net to obtain values for the next state </a:t>
            </a:r>
          </a:p>
          <a:p>
            <a:pPr lvl="3"/>
            <a:r>
              <a:rPr lang="en-US" sz="1800" dirty="0"/>
              <a:t>Calculate the loss between the output Q values and target Q values</a:t>
            </a:r>
          </a:p>
          <a:p>
            <a:pPr lvl="3"/>
            <a:r>
              <a:rPr lang="en-US" sz="1800" dirty="0"/>
              <a:t>Gradient descent to minimize loss</a:t>
            </a:r>
          </a:p>
          <a:p>
            <a:pPr lvl="2"/>
            <a:r>
              <a:rPr lang="en-US" dirty="0"/>
              <a:t>Decay epsilon</a:t>
            </a:r>
          </a:p>
          <a:p>
            <a:pPr lvl="2"/>
            <a:r>
              <a:rPr lang="en-US" dirty="0"/>
              <a:t>After a set time update the target net weights to match the policy net weights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2E9D-ACB7-4C0C-977D-54EBC60254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45" y="2983270"/>
            <a:ext cx="5471360" cy="1348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DF804F-6F1E-49A9-A0FF-D6839FFD5959}"/>
              </a:ext>
            </a:extLst>
          </p:cNvPr>
          <p:cNvSpPr/>
          <p:nvPr/>
        </p:nvSpPr>
        <p:spPr>
          <a:xfrm>
            <a:off x="7134697" y="4331369"/>
            <a:ext cx="3809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https://deeplizard.com/learn/video/0bt0SjbS3xc</a:t>
            </a:r>
          </a:p>
        </p:txBody>
      </p:sp>
    </p:spTree>
    <p:extLst>
      <p:ext uri="{BB962C8B-B14F-4D97-AF65-F5344CB8AC3E}">
        <p14:creationId xmlns:p14="http://schemas.microsoft.com/office/powerpoint/2010/main" val="83195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6CD2-C8EB-43BE-AF54-1D2DB90E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0813-993C-4C2D-8933-3D3381B0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CoppeliaSim – simulation software</a:t>
            </a:r>
          </a:p>
          <a:p>
            <a:r>
              <a:rPr lang="en-US" dirty="0"/>
              <a:t>Python - algorithm</a:t>
            </a:r>
          </a:p>
          <a:p>
            <a:pPr lvl="1"/>
            <a:r>
              <a:rPr lang="en-US" dirty="0"/>
              <a:t>Interfacing with CoppeliaSim via the Remote API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and TensorFlow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SciPy</a:t>
            </a:r>
          </a:p>
        </p:txBody>
      </p:sp>
    </p:spTree>
    <p:extLst>
      <p:ext uri="{BB962C8B-B14F-4D97-AF65-F5344CB8AC3E}">
        <p14:creationId xmlns:p14="http://schemas.microsoft.com/office/powerpoint/2010/main" val="234144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D75E-6727-4ACE-B7AC-2CDF1006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513E2-9D58-4776-A4CF-520B588CD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944686"/>
            <a:ext cx="487838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Reward function</a:t>
            </a:r>
          </a:p>
          <a:p>
            <a:pPr lvl="1"/>
            <a:r>
              <a:rPr lang="en-US" dirty="0"/>
              <a:t>Large reward for reaching goal</a:t>
            </a:r>
          </a:p>
          <a:p>
            <a:pPr lvl="1"/>
            <a:r>
              <a:rPr lang="en-US" dirty="0"/>
              <a:t>Moderate negative reward for hitting obstacle</a:t>
            </a:r>
          </a:p>
          <a:p>
            <a:pPr lvl="1"/>
            <a:r>
              <a:rPr lang="en-US" dirty="0"/>
              <a:t>Free space reward</a:t>
            </a:r>
          </a:p>
          <a:p>
            <a:pPr lvl="2"/>
            <a:r>
              <a:rPr lang="en-US" dirty="0"/>
              <a:t>Positive value for moving towards the objective</a:t>
            </a:r>
          </a:p>
          <a:p>
            <a:pPr lvl="2"/>
            <a:r>
              <a:rPr lang="en-US" dirty="0"/>
              <a:t>Higher value being near the objective</a:t>
            </a:r>
          </a:p>
          <a:p>
            <a:pPr lvl="2"/>
            <a:r>
              <a:rPr lang="en-US" dirty="0"/>
              <a:t>Negative value that increases as time passes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4D6FD-7766-4638-BB2F-0456D971D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7088"/>
            <a:ext cx="3838074" cy="44875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0 or 1 for detection by proximity sensor</a:t>
            </a:r>
          </a:p>
          <a:p>
            <a:pPr lvl="1"/>
            <a:r>
              <a:rPr lang="en-US" dirty="0"/>
              <a:t>Binned vector between the robot and goal</a:t>
            </a:r>
          </a:p>
          <a:p>
            <a:pPr lvl="1"/>
            <a:r>
              <a:rPr lang="en-US" dirty="0"/>
              <a:t>Normalized time elapsed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N</a:t>
            </a:r>
          </a:p>
          <a:p>
            <a:pPr lvl="1"/>
            <a:r>
              <a:rPr lang="en-US" dirty="0"/>
              <a:t>S</a:t>
            </a:r>
          </a:p>
          <a:p>
            <a:pPr lvl="1"/>
            <a:r>
              <a:rPr lang="en-US" dirty="0"/>
              <a:t>E</a:t>
            </a:r>
          </a:p>
          <a:p>
            <a:pPr lvl="1"/>
            <a:r>
              <a:rPr lang="en-US" dirty="0"/>
              <a:t>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D9268-DAA7-49D7-8490-81991B9B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35" y="5625187"/>
            <a:ext cx="5624859" cy="110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3E367-2544-4526-8F40-D09CD12B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478" y="4432301"/>
            <a:ext cx="1578393" cy="21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1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6B1F-7D1C-4E08-A7BF-29C1F784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624-4084-4FD5-80D1-B6337230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CoppeliaSim was used as the simulation software</a:t>
            </a:r>
          </a:p>
          <a:p>
            <a:pPr>
              <a:lnSpc>
                <a:spcPct val="110000"/>
              </a:lnSpc>
            </a:pPr>
            <a:r>
              <a:rPr lang="en-US" dirty="0"/>
              <a:t>Environment was designed as a planar area containing: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Walls and obstacles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Human marking goal location</a:t>
            </a:r>
          </a:p>
          <a:p>
            <a:pPr>
              <a:lnSpc>
                <a:spcPct val="110000"/>
              </a:lnSpc>
            </a:pPr>
            <a:r>
              <a:rPr lang="en-US" dirty="0"/>
              <a:t>Robot was designed as a 2-wheeled mobile robot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4 proximity sensors pointing [N S E W]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Motion constrained to [N S E W] directions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C045-5CF9-40A9-BFBA-AAC1E670EFF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5" b="8678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 up of a pink wall&#10;&#10;Description automatically generated">
            <a:extLst>
              <a:ext uri="{FF2B5EF4-FFF2-40B4-BE49-F238E27FC236}">
                <a16:creationId xmlns:a16="http://schemas.microsoft.com/office/drawing/2014/main" id="{93939958-02E7-45BF-B0BA-79F8158E462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 b="8841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20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B603-3CC2-44C0-9691-2C95C188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8FE14-87E2-4E2C-BF60-C157CDA2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533" y="1708251"/>
            <a:ext cx="4649783" cy="823912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F1718E-E741-41BC-9105-480BAD8D3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7650" y="2624375"/>
            <a:ext cx="3307547" cy="380288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137D82-1BAB-4084-8ACF-E70BA773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7748" y="1800463"/>
            <a:ext cx="4646602" cy="823912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342CC7-51A2-4B5C-BCCE-F8E34EF5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83444" y="2909098"/>
            <a:ext cx="4875210" cy="2717801"/>
          </a:xfrm>
        </p:spPr>
        <p:txBody>
          <a:bodyPr>
            <a:normAutofit/>
          </a:bodyPr>
          <a:lstStyle/>
          <a:p>
            <a:r>
              <a:rPr lang="en-US" b="1" i="1" dirty="0"/>
              <a:t>Distance vs. Time</a:t>
            </a:r>
          </a:p>
          <a:p>
            <a:r>
              <a:rPr lang="en-US" b="1" i="1" dirty="0"/>
              <a:t>Error vs. Time</a:t>
            </a:r>
          </a:p>
          <a:p>
            <a:r>
              <a:rPr lang="en-US" b="1" i="1" dirty="0"/>
              <a:t>Time vs.</a:t>
            </a:r>
            <a:r>
              <a:rPr lang="en-US" dirty="0"/>
              <a:t> </a:t>
            </a:r>
            <a:r>
              <a:rPr lang="en-US" b="1" i="1" dirty="0"/>
              <a:t>Episode</a:t>
            </a:r>
          </a:p>
          <a:p>
            <a:r>
              <a:rPr lang="en-US" b="1" i="1" dirty="0"/>
              <a:t>Reward vs.</a:t>
            </a:r>
            <a:r>
              <a:rPr lang="en-US" dirty="0"/>
              <a:t> </a:t>
            </a:r>
            <a:r>
              <a:rPr lang="en-US" b="1" i="1" dirty="0"/>
              <a:t>Episode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5B57D-30F6-4CA0-A6D0-15EFE22C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919" y="2909098"/>
            <a:ext cx="3277939" cy="24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3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793</Words>
  <Application>Microsoft Office PowerPoint</Application>
  <PresentationFormat>Widescreen</PresentationFormat>
  <Paragraphs>117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PAWS Navigation: Reinforcement Learning for Path Planning in Unknown Environments </vt:lpstr>
      <vt:lpstr>PAWS (Psychological Assistance and Wellness System) </vt:lpstr>
      <vt:lpstr>Machine Learning and Path Planning</vt:lpstr>
      <vt:lpstr>Algorithm</vt:lpstr>
      <vt:lpstr>Algorithm</vt:lpstr>
      <vt:lpstr>Technologies</vt:lpstr>
      <vt:lpstr>Design</vt:lpstr>
      <vt:lpstr>Simulation environment</vt:lpstr>
      <vt:lpstr>Training</vt:lpstr>
      <vt:lpstr>Training Difficulties</vt:lpstr>
      <vt:lpstr>Testing</vt:lpstr>
      <vt:lpstr>PowerPoint Presentation</vt:lpstr>
      <vt:lpstr>Another approach – Open AI Gym</vt:lpstr>
      <vt:lpstr>Testing – open ai gym</vt:lpstr>
      <vt:lpstr>Conclusions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PAWS Navigation: Reinforcement Learning for Path Planning in Unknown Environments </dc:title>
  <dc:creator>Sam Johnson</dc:creator>
  <cp:lastModifiedBy>Sam Johnson</cp:lastModifiedBy>
  <cp:revision>15</cp:revision>
  <dcterms:created xsi:type="dcterms:W3CDTF">2020-05-11T22:23:31Z</dcterms:created>
  <dcterms:modified xsi:type="dcterms:W3CDTF">2020-05-11T23:48:16Z</dcterms:modified>
</cp:coreProperties>
</file>